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92" r:id="rId4"/>
    <p:sldId id="293" r:id="rId5"/>
    <p:sldId id="288" r:id="rId6"/>
    <p:sldId id="289" r:id="rId7"/>
    <p:sldId id="287" r:id="rId8"/>
    <p:sldId id="265" r:id="rId9"/>
    <p:sldId id="290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F96901-C833-4BFA-B0F9-5B692AAAB0B8}">
          <p14:sldIdLst>
            <p14:sldId id="256"/>
            <p14:sldId id="264"/>
            <p14:sldId id="292"/>
            <p14:sldId id="293"/>
            <p14:sldId id="288"/>
            <p14:sldId id="289"/>
            <p14:sldId id="287"/>
            <p14:sldId id="265"/>
          </p14:sldIdLst>
        </p14:section>
        <p14:section name="Раздел без заголовка" id="{D9E4A093-3749-4497-B8F6-2B37F5B63276}">
          <p14:sldIdLst>
            <p14:sldId id="290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3574000"/>
            <a:ext cx="7696200" cy="1295401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в развитии добрых чувств-творение души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35-01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0649"/>
            <a:ext cx="3326770" cy="237626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4 Б\Ур 5\392_300_22794_medi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9"/>
            <a:ext cx="3004393" cy="21250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764250" y="4607791"/>
            <a:ext cx="364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ОРКСЭ – 4 класс</a:t>
            </a:r>
          </a:p>
        </p:txBody>
      </p:sp>
    </p:spTree>
    <p:extLst>
      <p:ext uri="{BB962C8B-B14F-4D97-AF65-F5344CB8AC3E}">
        <p14:creationId xmlns:p14="http://schemas.microsoft.com/office/powerpoint/2010/main" val="20156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EDAB4-C4D7-4A2E-B3AF-D378352E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ЦВЕТУЩИЙ САД ДУШИ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558B782-2B42-4A2F-ABA3-21C469845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94" y="1556792"/>
            <a:ext cx="6804140" cy="5103105"/>
          </a:xfrm>
        </p:spPr>
      </p:pic>
    </p:spTree>
    <p:extLst>
      <p:ext uri="{BB962C8B-B14F-4D97-AF65-F5344CB8AC3E}">
        <p14:creationId xmlns:p14="http://schemas.microsoft.com/office/powerpoint/2010/main" val="209317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4" t="13532" r="15063" b="11436"/>
          <a:stretch/>
        </p:blipFill>
        <p:spPr bwMode="auto">
          <a:xfrm rot="10800000">
            <a:off x="-2" y="1"/>
            <a:ext cx="9144001" cy="69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9269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душа?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19907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M:\4 Б\Ур 5\2fons_ru-15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04456" cy="277361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7189" y="2204864"/>
            <a:ext cx="4572000" cy="184665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В.И.Даля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«Толковом словаре живого великорусского языка» дано такое определение слова «душа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«Душа – душевные  и духовные качества человека, совесть, внутреннее чувство и прочее».</a:t>
            </a:r>
          </a:p>
          <a:p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187" y="3861048"/>
            <a:ext cx="3832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Ожегов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«Внутренний, психический мир человека, его сознание.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или иное свойство характера, а также человек с теми или иными свойствами».</a:t>
            </a:r>
          </a:p>
        </p:txBody>
      </p:sp>
    </p:spTree>
    <p:extLst>
      <p:ext uri="{BB962C8B-B14F-4D97-AF65-F5344CB8AC3E}">
        <p14:creationId xmlns:p14="http://schemas.microsoft.com/office/powerpoint/2010/main" val="5347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CDBBCE-005E-4EC7-849D-6C13F431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представляют душу художники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173CE10-EDDF-433F-8A25-331CDFFBE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12183"/>
            <a:ext cx="3242315" cy="437356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A5A8B7-CFA2-4149-B9A5-926258429988}"/>
              </a:ext>
            </a:extLst>
          </p:cNvPr>
          <p:cNvSpPr txBox="1"/>
          <p:nvPr/>
        </p:nvSpPr>
        <p:spPr>
          <a:xfrm>
            <a:off x="820484" y="5994898"/>
            <a:ext cx="324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Душа на распашку</a:t>
            </a:r>
          </a:p>
          <a:p>
            <a:r>
              <a:rPr lang="ru-RU" dirty="0"/>
              <a:t>Кейт Пауэлл.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5219BE-3714-4296-B092-DDFE31202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81238"/>
            <a:ext cx="3242315" cy="44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860B25-5A1E-4655-8DC8-0C0D01D4A178}"/>
              </a:ext>
            </a:extLst>
          </p:cNvPr>
          <p:cNvSpPr txBox="1"/>
          <p:nvPr/>
        </p:nvSpPr>
        <p:spPr>
          <a:xfrm>
            <a:off x="5578159" y="601668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Лариса Милина</a:t>
            </a:r>
          </a:p>
          <a:p>
            <a:r>
              <a:rPr lang="ru-RU" dirty="0"/>
              <a:t>Свет души</a:t>
            </a:r>
          </a:p>
        </p:txBody>
      </p:sp>
    </p:spTree>
    <p:extLst>
      <p:ext uri="{BB962C8B-B14F-4D97-AF65-F5344CB8AC3E}">
        <p14:creationId xmlns:p14="http://schemas.microsoft.com/office/powerpoint/2010/main" val="15504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98596-C799-41D0-8EB3-CC25DD11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40410CF-8888-4B6D-BB5C-85EC31FB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8375"/>
            <a:ext cx="7992887" cy="5940027"/>
          </a:xfrm>
        </p:spPr>
      </p:pic>
    </p:spTree>
    <p:extLst>
      <p:ext uri="{BB962C8B-B14F-4D97-AF65-F5344CB8AC3E}">
        <p14:creationId xmlns:p14="http://schemas.microsoft.com/office/powerpoint/2010/main" val="26488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0432F-CE92-4C85-8BD7-276F9987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СОБЕРИТЕ ПОСЛОВИЦЫ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459E45-229B-4DDA-B32E-18F92229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«Глаза – бирюза,                                                          да душа дурна»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«Голова умна,                                                               а душа – сажа»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 доброй душе и                                                        к тому и руки приложатся»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 чему душа лежит,                                                   так и мылом не смоешь 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«Как душа черна,                                                         а души одной»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«Крови не родной,                                               чужая пчела роем прививается»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AD1B5D-A7D5-4467-89C6-ADCD32F1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429000"/>
            <a:ext cx="8424936" cy="1831515"/>
          </a:xfrm>
        </p:spPr>
        <p:txBody>
          <a:bodyPr>
            <a:noAutofit/>
          </a:bodyPr>
          <a:lstStyle/>
          <a:p>
            <a:r>
              <a:rPr lang="ru-RU" sz="2400" dirty="0"/>
              <a:t>-На какие две группы вы бы разделили пословицы</a:t>
            </a:r>
            <a:r>
              <a:rPr lang="ru-RU" sz="2400" dirty="0" smtClean="0"/>
              <a:t>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-Как же так происходит, что чистая добрая душа становится злой.  (…)</a:t>
            </a:r>
            <a:br>
              <a:rPr lang="ru-RU" sz="2400" dirty="0"/>
            </a:br>
            <a:r>
              <a:rPr lang="ru-RU" sz="2400" dirty="0"/>
              <a:t>-Как сделать так, чтобы душа сохранила свою чистоту. Подумаем об этом на уроке.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99386F-9B43-4A96-B13F-7E0FFE7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373563"/>
          </a:xfrm>
        </p:spPr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«Глаза – бирюза, а душа – сажа»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«Голова умна, да душа – дурна»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 доброй душе и чужая пчела роем прививается»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 чему душа лежит, к тому и руки приложатся»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«Как душа черна, так и мылом не смоешь»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«Крови не родной, а души одной»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объединяет эти выражения? </a:t>
            </a:r>
            <a:br>
              <a:rPr lang="ru-RU" dirty="0"/>
            </a:br>
            <a:r>
              <a:rPr lang="ru-RU" dirty="0"/>
              <a:t> объясни их смысл.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поёт –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болит –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Кривить душой –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душе тяжело –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нараспашку -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душа в душу -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в пятки ушла -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Грязная душонка - 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всей души - </a:t>
            </a:r>
          </a:p>
          <a:p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M:\4 Б\Ур 5\4147547-e738c79d66738e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5408"/>
            <a:ext cx="2822356" cy="23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2DB5907-8735-45C1-831D-49AB68D6B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2" y="2658269"/>
            <a:ext cx="1781175" cy="25622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4" t="13532" r="15063" b="11436"/>
          <a:stretch/>
        </p:blipFill>
        <p:spPr bwMode="auto">
          <a:xfrm rot="10800000">
            <a:off x="-82531" y="-25245"/>
            <a:ext cx="9144001" cy="69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8640" y="764704"/>
            <a:ext cx="354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Изречения  мыслителей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022" y="187094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Один мыслитель Древнего Рима Марк Аврелий утверждал, что </a:t>
            </a:r>
            <a:r>
              <a:rPr lang="ru-RU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«разум есть взор души»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вот французский учёный Паскаль говорил «</a:t>
            </a:r>
            <a:r>
              <a:rPr lang="ru-RU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постигаем истину не только разумом, но и сердцем. У сердца свои законы, которых разум не знает»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FDB674-CF94-483E-A5DB-EBF353067B7D}"/>
              </a:ext>
            </a:extLst>
          </p:cNvPr>
          <p:cNvSpPr txBox="1"/>
          <p:nvPr/>
        </p:nvSpPr>
        <p:spPr>
          <a:xfrm>
            <a:off x="1764796" y="3396933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-С каким философом вы согласны и почему. Приведите примеры.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7C8058F-9D16-4115-A1B5-A8E11046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64" y="3140968"/>
            <a:ext cx="2051460" cy="2951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ADAA08-5709-420D-8542-3030F4E0F419}"/>
              </a:ext>
            </a:extLst>
          </p:cNvPr>
          <p:cNvSpPr txBox="1"/>
          <p:nvPr/>
        </p:nvSpPr>
        <p:spPr>
          <a:xfrm>
            <a:off x="6093521" y="6309320"/>
            <a:ext cx="242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МАРК АВРЕЛИЙ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640850-135F-4639-985E-8FA8CA610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1" y="4055385"/>
            <a:ext cx="21526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DB9FA-F1E8-40A2-BFCB-2E1EEC66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0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0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0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«Добрые души- это сады, добрые мысли -это корни, добрые слова- это цветы, добрые дела -это плоды. Позаботьтесь о своём саде и берегите его от сорняков, заполните его светом добрых дел и добрых слов». </a:t>
            </a:r>
            <a:br>
              <a:rPr lang="ru-RU" sz="16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Генри Лонгфелло</a:t>
            </a:r>
            <a:r>
              <a:rPr lang="ru-RU" sz="16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b="1" i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49CD27-1396-411E-A124-ECF3FC765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34B624-E013-4297-89F4-4C3EA8E50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60" y="1850350"/>
            <a:ext cx="3208561" cy="42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8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10045436</TotalTime>
  <Words>274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в развитии добрых чувств-творение души </vt:lpstr>
      <vt:lpstr>Презентация PowerPoint</vt:lpstr>
      <vt:lpstr>Как представляют душу художники</vt:lpstr>
      <vt:lpstr>Презентация PowerPoint</vt:lpstr>
      <vt:lpstr>СОБЕРИТЕ ПОСЛОВИЦЫ</vt:lpstr>
      <vt:lpstr>-На какие две группы вы бы разделили пословицы? -Как же так происходит, что чистая добрая душа становится злой.  (…) -Как сделать так, чтобы душа сохранила свою чистоту. Подумаем об этом на уроке. </vt:lpstr>
      <vt:lpstr>что объединяет эти выражения?   объясни их смысл.</vt:lpstr>
      <vt:lpstr>Презентация PowerPoint</vt:lpstr>
      <vt:lpstr>   «Добрые души- это сады, добрые мысли -это корни, добрые слова- это цветы, добрые дела -это плоды. Позаботьтесь о своём саде и берегите его от сорняков, заполните его светом добрых дел и добрых слов».  Генри Лонгфелло </vt:lpstr>
      <vt:lpstr>ЦВЕТУЩИЙ САД ДУШИ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58</cp:revision>
  <dcterms:created xsi:type="dcterms:W3CDTF">2016-10-15T09:50:42Z</dcterms:created>
  <dcterms:modified xsi:type="dcterms:W3CDTF">2021-02-05T03:59:47Z</dcterms:modified>
</cp:coreProperties>
</file>